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Task-4</a:t>
            </a:r>
            <a:endParaRPr lang="en-IN" dirty="0"/>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110846" y="2162286"/>
            <a:ext cx="2722200" cy="430847"/>
          </a:xfrm>
          <a:prstGeom prst="rect">
            <a:avLst/>
          </a:prstGeom>
          <a:noFill/>
          <a:ln>
            <a:noFill/>
          </a:ln>
        </p:spPr>
        <p:txBody>
          <a:bodyPr spcFirstLastPara="1" wrap="square" lIns="91425" tIns="45700" rIns="91425" bIns="45700" anchor="ctr" anchorCtr="0">
            <a:spAutoFit/>
          </a:bodyPr>
          <a:lstStyle/>
          <a:p>
            <a:pPr marL="0" lvl="0" indent="0"/>
            <a:r>
              <a:rPr lang="en-US" sz="1100" b="0" i="0" dirty="0" smtClean="0">
                <a:solidFill>
                  <a:srgbClr val="BD8738"/>
                </a:solidFill>
                <a:latin typeface="Calibri" pitchFamily="34" charset="0"/>
                <a:ea typeface="Calibri" pitchFamily="34" charset="0"/>
                <a:cs typeface="Calibri" pitchFamily="34" charset="0"/>
                <a:sym typeface="EB Garamond SemiBold"/>
              </a:rPr>
              <a:t>https://github.com/Jayasuriya123/Task4_BackEnd</a:t>
            </a:r>
            <a:endParaRPr lang="en-US" sz="1100" b="0" i="0" dirty="0" smtClean="0">
              <a:solidFill>
                <a:srgbClr val="BD8738"/>
              </a:solidFill>
              <a:latin typeface="Calibri" pitchFamily="34" charset="0"/>
              <a:ea typeface="Calibri" pitchFamily="34" charset="0"/>
              <a:cs typeface="Calibri" pitchFamily="3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Calibri</vt:lpstr>
      <vt:lpstr>EB Garamond SemiBold</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31</cp:revision>
  <dcterms:created xsi:type="dcterms:W3CDTF">2020-08-13T11:21:46Z</dcterms:created>
  <dcterms:modified xsi:type="dcterms:W3CDTF">2023-11-08T09:28:26Z</dcterms:modified>
</cp:coreProperties>
</file>